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" y="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E0C8-4F0F-465E-85AF-0F6FB95CE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9FA2-FC76-47B1-962B-5528AAFC3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2354-50E2-4064-8E6F-4DDC9F6C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BF33-1E4A-4F9D-8D8A-FC6AE34F4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17D0-8CBE-41EE-8F03-5DE6F35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4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CF28-6546-4D87-8FB8-FF777D2E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69020-A07F-44C9-A0CE-FB509EB6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0AB3-5BBC-4775-9E13-8518ABF3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56FA-A7AA-49A5-9EA9-7AC72EA7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33BB3-30BD-4C92-8EF0-899AA80F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1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32305-6D21-4ECA-A48C-4CC5F83CE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E690-E021-49B9-93BA-B5D48FADC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9F5C-C040-44B3-90A4-C38EA206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11FA-445B-40C6-9690-C0DDE122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1148C-5B05-4443-8642-B79537FB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5C1E-2F85-4977-8C4E-DF7CFD4A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AFCE-5457-48E4-BF6A-B4D1DC8B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B8C4-E74A-4B5D-9800-C4A81259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E07A5-05BD-4AF3-B3F6-5BD28AD5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3E21F-68BC-4F58-984E-32AF624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3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7E77-611B-4460-8FFB-E94C8AF6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88A8E-77C6-4D41-B2B7-7CB20A785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37E5-FF61-495E-99DE-B4180A09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641C-FE3A-45AB-B868-5922658B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0E4FB-64A9-4C3E-8A4C-0EA92260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12FC-D750-4FB4-AE67-6B1EC3AD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C9F6-5F36-4152-A934-0DDECEA1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7CB1C-CB60-4B06-8D8B-96CF9ACA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9F81-C480-4BAF-8B35-581706D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BAD85-306A-4322-97BF-913841C5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2D7C2-2A72-417E-BF94-2AF5559F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3880-3523-41F4-9506-F9ADB13D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A70BF-9E19-4CFD-922B-DE3EE281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217D9-FCEF-4ED3-B267-46F1CC08E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F88DA-77FE-4BAD-B563-9CB6C46F8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1B103-4D6D-4E97-B3D7-FDE92D683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49870-1330-4561-9EF5-8F8DF67A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A8EE3-1A72-4B17-A6E4-F0D3A33A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E6B4D-D625-483C-AEAC-5AA21650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7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C0FA-BB2C-4C1D-95B7-151A9101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BF1E4-D378-4953-9BA1-5F888208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76EE6-436A-4292-97DE-8AED6B4D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50E43-9333-4AA3-8B36-C71AFACB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9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81559-74E9-47E3-AAAC-AF259CBC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B9DAA-5815-4BFC-B610-86005CF9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94B8-C787-4D35-91F6-4D4C53C7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373A-EBB1-4B31-BD0B-547C64E6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A76D-7EAA-4F05-BFD0-F5E176C05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5F2D0-A259-446A-BB3F-3B06FF775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674B6-5407-48E0-A87F-B341DB02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A71F-CDB6-4F74-8FDB-14E4DF35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39A6-3218-453E-A1D7-70DA82F7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7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B7AF-9114-4139-9EF4-295161B9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F35CF-CFF9-432B-9A5C-FC08343FA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EC1E4-A6B7-4561-9060-226AE95BE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A4556-03F2-4821-BC4B-715175AB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2E63E-12F0-414A-AC75-E754657E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991E7-6D2B-41E8-A387-DA1538C8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6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7859C-976C-4B88-8B35-64ADBF4C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A54C-0619-49F8-A5A8-E1321509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08C79-7E3F-4130-AD64-C1ADCFF08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6E243-DC4E-46DE-97DB-CDF0A4BF668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8ED2-2BEA-4B9E-BF1E-D6F45719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0C5C6-37A5-4702-AE4F-E0A2F2B6E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D8D9-4C23-4344-BD92-4D67AAAA0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XO Skin Web App UI/UX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C53AE-1DAC-4254-8B1D-450312372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 Captures</a:t>
            </a:r>
          </a:p>
        </p:txBody>
      </p:sp>
    </p:spTree>
    <p:extLst>
      <p:ext uri="{BB962C8B-B14F-4D97-AF65-F5344CB8AC3E}">
        <p14:creationId xmlns:p14="http://schemas.microsoft.com/office/powerpoint/2010/main" val="635356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C0AA3-9DE1-4AA6-AE1C-4577BF45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33" y="0"/>
            <a:ext cx="654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7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9DEEC-0B31-40CC-B6E7-F703FCFC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5" y="0"/>
            <a:ext cx="6525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8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93D53-40B1-4F1C-8711-2FC01348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15" y="0"/>
            <a:ext cx="6531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6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B98E7-4A66-4CC8-B53D-F7FB6174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25" y="0"/>
            <a:ext cx="6556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71E67-BD05-4E99-A222-5AE82B89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00" y="0"/>
            <a:ext cx="65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9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30E10-0B33-419E-92B3-3CFB5502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20" y="0"/>
            <a:ext cx="656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1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F40D5-828A-40DB-A39B-0C46AC56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42" y="0"/>
            <a:ext cx="6567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CB9F5-1CAD-4C33-B1A0-FCC413D7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00" y="0"/>
            <a:ext cx="653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F1041-6C5B-44F3-9C08-B13DEBB1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73" y="0"/>
            <a:ext cx="657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8C906F-6E3E-42CC-B3DD-EBB1B10F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65" y="0"/>
            <a:ext cx="652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5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24555-F627-4D58-A076-7FE80522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42" y="0"/>
            <a:ext cx="655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7D6D4-6686-475B-94A1-7D434ADE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13" y="0"/>
            <a:ext cx="6524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2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DEA5A-4596-43FE-8D6F-093148CB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80" y="0"/>
            <a:ext cx="653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B4ED2-F1ED-4063-BB52-54892638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76" y="0"/>
            <a:ext cx="6534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0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EF762-9811-4ED7-B36D-C4B39324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70" y="0"/>
            <a:ext cx="653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5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D2385-58D3-4645-9594-8DDA94FF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55" y="0"/>
            <a:ext cx="654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AE4C3-5471-4D83-9BB4-525F82F3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859" y="0"/>
            <a:ext cx="6532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9A3E34-C2CB-49BF-AB06-EDF7F071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59" y="0"/>
            <a:ext cx="6563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70233-E53A-40C0-9526-9038E5C8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74" y="0"/>
            <a:ext cx="653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1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3178C-FEA6-4E5B-A65D-26A87C9D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75" y="0"/>
            <a:ext cx="6549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3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D46D4-BB5C-40FF-ABAC-B8E16CDF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605" y="0"/>
            <a:ext cx="6532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16F7C-6241-432A-A385-0A248BB3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20" y="0"/>
            <a:ext cx="656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60546-E38B-40D4-9954-B4B17A6C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14" y="0"/>
            <a:ext cx="653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7EF264-B46D-4ED8-AFE1-57130066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4" y="0"/>
            <a:ext cx="6546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7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3C3DD3-6E65-40EE-BDDF-89345C48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5" y="0"/>
            <a:ext cx="6525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8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B8A4E-99D4-4469-BC70-F08C6EF4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26" y="0"/>
            <a:ext cx="654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3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D2D7DC-2818-449A-9CCB-8B8AD083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01" y="0"/>
            <a:ext cx="655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A7D70-A4E7-4B36-9621-9A86965D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60" y="0"/>
            <a:ext cx="653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5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XO Skin Web App UI/UX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XO Skin Web App UI/UX</dc:title>
  <dc:creator>Rafael Pérez</dc:creator>
  <cp:lastModifiedBy>Rafael Pérez</cp:lastModifiedBy>
  <cp:revision>4</cp:revision>
  <dcterms:created xsi:type="dcterms:W3CDTF">2023-06-12T03:26:39Z</dcterms:created>
  <dcterms:modified xsi:type="dcterms:W3CDTF">2023-06-12T03:52:38Z</dcterms:modified>
</cp:coreProperties>
</file>